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61"/>
            <p14:sldId id="263"/>
            <p14:sldId id="262"/>
            <p14:sldId id="259"/>
            <p14:sldId id="260"/>
            <p14:sldId id="264"/>
            <p14:sldId id="265"/>
          </p14:sldIdLst>
        </p14:section>
        <p14:section name="Sekcja bez tytułu" id="{1E0FB385-EACF-4695-B149-DA9EFCDC536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2018-12-23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23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2018-12-23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Arial Black" pitchFamily="34" charset="0"/>
              </a:rPr>
              <a:t>Wspomaganie </a:t>
            </a:r>
            <a:r>
              <a:rPr lang="pl-PL" sz="3600" b="1" dirty="0" smtClean="0">
                <a:latin typeface="Arial Black" pitchFamily="34" charset="0"/>
              </a:rPr>
              <a:t>szkół w rozwoju kompetencji matematyczno – przyrodniczych uczniów – </a:t>
            </a:r>
            <a:r>
              <a:rPr lang="pl-PL" sz="3600" dirty="0" smtClean="0">
                <a:latin typeface="Arial Black" pitchFamily="34" charset="0"/>
              </a:rPr>
              <a:t/>
            </a:r>
            <a:br>
              <a:rPr lang="pl-PL" sz="3600" dirty="0" smtClean="0">
                <a:latin typeface="Arial Black" pitchFamily="34" charset="0"/>
              </a:rPr>
            </a:br>
            <a:r>
              <a:rPr lang="pl-PL" sz="3600" b="1" dirty="0" smtClean="0">
                <a:latin typeface="Arial Black" pitchFamily="34" charset="0"/>
              </a:rPr>
              <a:t>III etap edukacyjny </a:t>
            </a:r>
            <a:endParaRPr lang="pl-PL" sz="3600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u="sng" dirty="0" smtClean="0"/>
              <a:t>Moduł VIII</a:t>
            </a:r>
            <a:r>
              <a:rPr lang="pl-PL" b="1" dirty="0" smtClean="0"/>
              <a:t> </a:t>
            </a:r>
            <a:endParaRPr lang="pl-PL" dirty="0" smtClean="0"/>
          </a:p>
          <a:p>
            <a:r>
              <a:rPr lang="pl-PL" b="1" cap="all" dirty="0" smtClean="0"/>
              <a:t>Wspomaganie pracy szkoły w rozwoju kompetencji matematyczno-przyrodniczych na III etapie edukacyjnym</a:t>
            </a:r>
            <a:endParaRPr lang="pl-PL" dirty="0" smtClean="0"/>
          </a:p>
          <a:p>
            <a:r>
              <a:rPr lang="pl-PL" b="1" dirty="0" smtClean="0"/>
              <a:t>VIII.2. 	Planowanie i realizowanie procesu wspomagania w obszarze kompetencji matematyczno-przyrodniczych uczniów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076194" y="1074063"/>
            <a:ext cx="10515600" cy="5042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Inne metody podsumowania- </a:t>
            </a:r>
            <a:r>
              <a:rPr lang="pl-PL" sz="3200" b="1" dirty="0" smtClean="0"/>
              <a:t>Róża wiatrów</a:t>
            </a:r>
            <a:endParaRPr lang="pl-PL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1285" y="1514475"/>
            <a:ext cx="4694504" cy="426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989" y="2680571"/>
            <a:ext cx="2354894" cy="4759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Cykl Kolba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3725" y="1043228"/>
            <a:ext cx="7438242" cy="463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841" y="1553227"/>
            <a:ext cx="10091665" cy="36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0687" y="1490597"/>
            <a:ext cx="9401071" cy="346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4923" y="1089765"/>
            <a:ext cx="4717572" cy="467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2525" y="1052187"/>
            <a:ext cx="8516291" cy="488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826" y="1362080"/>
            <a:ext cx="8609106" cy="408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3" y="1465546"/>
            <a:ext cx="9377060" cy="38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076194" y="1074063"/>
            <a:ext cx="10515600" cy="5042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Inne metody podsumowania</a:t>
            </a:r>
            <a:endParaRPr lang="pl-PL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877" y="1503123"/>
            <a:ext cx="5712521" cy="42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6713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44</Words>
  <Application>Microsoft Office PowerPoint</Application>
  <PresentationFormat>Niestandardowy</PresentationFormat>
  <Paragraphs>26</Paragraphs>
  <Slides>10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Wspomaganie szkół w rozwoju kompetencji matematyczno – przyrodniczych uczniów –  III etap edukacyjny 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Domownicy</cp:lastModifiedBy>
  <cp:revision>49</cp:revision>
  <dcterms:created xsi:type="dcterms:W3CDTF">2018-12-02T13:14:09Z</dcterms:created>
  <dcterms:modified xsi:type="dcterms:W3CDTF">2018-12-23T16:20:47Z</dcterms:modified>
</cp:coreProperties>
</file>